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82" r:id="rId28"/>
    <p:sldId id="284" r:id="rId29"/>
    <p:sldId id="285" r:id="rId30"/>
  </p:sldIdLst>
  <p:sldSz cx="6858000" cy="9144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24" y="-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14350" y="2840569"/>
            <a:ext cx="5829300" cy="196003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57176" y="488951"/>
            <a:ext cx="3357563" cy="104013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41735" y="3875620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57176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628901" y="2844801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1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342901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3483770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483770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42901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81288" y="364069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42901" y="1913469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42900" y="2133602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342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1150A-2839-402C-A8D5-75821D40882C}" type="datetimeFigureOut">
              <a:rPr lang="es-MX" smtClean="0"/>
              <a:t>28/03/2013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343150" y="8475136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4914900" y="8475136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9E1AA-C9C9-4229-9E60-6B4817C5035B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Mis documentos\Mis imágenes\maquinas simples 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66" y="357158"/>
            <a:ext cx="6340493" cy="81200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User\Mis documentos\Mis imágenes\maquinas simples 0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357157"/>
            <a:ext cx="6143668" cy="8501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Mis documentos\Mis imágenes\maquinas simples 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182563"/>
            <a:ext cx="6357983" cy="85328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User\Mis documentos\Mis imágenes\maquinas simples 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214282"/>
            <a:ext cx="6440508" cy="8718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User\Mis documentos\Mis imágenes\maquinas simples 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357159"/>
            <a:ext cx="6072230" cy="8429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User\Mis documentos\Mis imágenes\maquinas simples 0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67" y="357158"/>
            <a:ext cx="6215106" cy="86773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User\Mis documentos\Mis imágenes\maquinas simples 0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285720"/>
            <a:ext cx="6729413" cy="8501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User\Mis documentos\Mis imágenes\maquinas simples 0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15" y="214282"/>
            <a:ext cx="6584995" cy="87201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User\Mis documentos\Mis imágenes\maquinas simples 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357158"/>
            <a:ext cx="6000793" cy="85709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User\Mis documentos\Mis imágenes\maquinas simples 0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5" y="285720"/>
            <a:ext cx="6215106" cy="8643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User\Mis documentos\Mis imágenes\maquinas simples 0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8" y="109539"/>
            <a:ext cx="6000792" cy="8605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Mis documentos\Mis imágenes\maquinas simples 0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1000100"/>
            <a:ext cx="6143644" cy="7429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User\Mis documentos\Mis imágenes\maquinas simples 0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214282"/>
            <a:ext cx="6334145" cy="87154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User\Mis documentos\Mis imágenes\maquinas simples 0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" y="357157"/>
            <a:ext cx="6400821" cy="85725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User\Mis documentos\Mis imágenes\maquinas simples 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174595"/>
            <a:ext cx="6400821" cy="89694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User\Mis documentos\Mis imágenes\maquinas simples 0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8" y="255588"/>
            <a:ext cx="5929354" cy="8631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User\Mis documentos\Mis imágenes\maquinas simples 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3" y="214282"/>
            <a:ext cx="6000792" cy="83582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User\Mis documentos\Mis imágenes\maquinas simples 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66" y="285720"/>
            <a:ext cx="6083318" cy="8558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User\Mis documentos\Mis imágenes\maquinas simples 0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42" y="285720"/>
            <a:ext cx="5929354" cy="8501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Documents and Settings\User\Mis documentos\Mis imágenes\maquinas simples 0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04" y="357158"/>
            <a:ext cx="6046806" cy="8323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User\Mis documentos\Mis imágenes\maquinas simples 0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357158"/>
            <a:ext cx="6215106" cy="84296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User\Mis documentos\Mis imágenes\maquinas simples 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525" y="695325"/>
            <a:ext cx="6583363" cy="77533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\Mis documentos\Mis imágenes\maquinas simples 0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285720"/>
            <a:ext cx="6729413" cy="85011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User\Mis documentos\Mis imágenes\maquinas simples 0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182563"/>
            <a:ext cx="6215106" cy="8778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Documents and Settings\User\Mis documentos\Mis imágenes\maquinas simples 0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2550" y="36513"/>
            <a:ext cx="7023100" cy="9070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User\Mis documentos\Mis imágenes\maquinas simples 0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8" y="285720"/>
            <a:ext cx="6572272" cy="85661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Mis documentos\Mis imágenes\maquinas simples 0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038" y="357158"/>
            <a:ext cx="6510337" cy="8572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User\Mis documentos\Mis imágenes\maquinas simples 0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954" y="466695"/>
            <a:ext cx="6264318" cy="81772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Mis documentos\Mis imágenes\maquinas simples 0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90" y="428596"/>
            <a:ext cx="6435747" cy="82804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0</Words>
  <Application>Microsoft Office PowerPoint</Application>
  <PresentationFormat>Presentación en pantalla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</vt:vector>
  </TitlesOfParts>
  <Company>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PC</cp:lastModifiedBy>
  <cp:revision>17</cp:revision>
  <dcterms:created xsi:type="dcterms:W3CDTF">2013-03-28T20:59:57Z</dcterms:created>
  <dcterms:modified xsi:type="dcterms:W3CDTF">2013-03-28T21:50:08Z</dcterms:modified>
</cp:coreProperties>
</file>